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7D78-C85E-E84C-B9A2-FFCBFB1F6FBD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7FAC-7781-CF4E-A8E8-3825BEFD9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53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821" t="81292" r="56367"/>
          <a:stretch>
            <a:fillRect/>
          </a:stretch>
        </p:blipFill>
        <p:spPr>
          <a:xfrm>
            <a:off x="6011333" y="5592233"/>
            <a:ext cx="846667" cy="526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20329" t="56895" r="64581" b="27617"/>
          <a:stretch>
            <a:fillRect/>
          </a:stretch>
        </p:blipFill>
        <p:spPr>
          <a:xfrm>
            <a:off x="5960533" y="3323140"/>
            <a:ext cx="897467" cy="575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51958" t="70350" r="29919" b="11845"/>
          <a:stretch>
            <a:fillRect/>
          </a:stretch>
        </p:blipFill>
        <p:spPr>
          <a:xfrm>
            <a:off x="2982384" y="1828801"/>
            <a:ext cx="933450" cy="573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l="51958" t="53562" r="29919" b="28633"/>
          <a:stretch>
            <a:fillRect/>
          </a:stretch>
        </p:blipFill>
        <p:spPr>
          <a:xfrm>
            <a:off x="4620684" y="1828801"/>
            <a:ext cx="933450" cy="5731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l="51958" t="36774" r="29919" b="45760"/>
          <a:stretch>
            <a:fillRect/>
          </a:stretch>
        </p:blipFill>
        <p:spPr>
          <a:xfrm>
            <a:off x="1405468" y="1828801"/>
            <a:ext cx="933450" cy="562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 l="51958" t="19647" r="29919" b="62717"/>
          <a:stretch>
            <a:fillRect/>
          </a:stretch>
        </p:blipFill>
        <p:spPr>
          <a:xfrm>
            <a:off x="5934102" y="2327570"/>
            <a:ext cx="923898" cy="56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 l="51958" t="3029" r="29919" b="79674"/>
          <a:stretch>
            <a:fillRect/>
          </a:stretch>
        </p:blipFill>
        <p:spPr>
          <a:xfrm>
            <a:off x="0" y="2327570"/>
            <a:ext cx="923898" cy="551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rcRect l="20329" t="38552" r="64581" b="46211"/>
          <a:stretch>
            <a:fillRect/>
          </a:stretch>
        </p:blipFill>
        <p:spPr>
          <a:xfrm>
            <a:off x="0" y="3627942"/>
            <a:ext cx="897467" cy="566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20329" t="19469" r="64581" b="65294"/>
          <a:stretch>
            <a:fillRect/>
          </a:stretch>
        </p:blipFill>
        <p:spPr>
          <a:xfrm>
            <a:off x="5960533" y="4512706"/>
            <a:ext cx="897467" cy="5663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20329" t="682" r="64581" b="83489"/>
          <a:stretch>
            <a:fillRect/>
          </a:stretch>
        </p:blipFill>
        <p:spPr>
          <a:xfrm>
            <a:off x="0" y="5019946"/>
            <a:ext cx="897467" cy="588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24821" t="61351" r="56367" b="20025"/>
          <a:stretch>
            <a:fillRect/>
          </a:stretch>
        </p:blipFill>
        <p:spPr>
          <a:xfrm>
            <a:off x="0" y="6225118"/>
            <a:ext cx="846667" cy="523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l="24821" t="41034" r="56367" b="40530"/>
          <a:stretch>
            <a:fillRect/>
          </a:stretch>
        </p:blipFill>
        <p:spPr>
          <a:xfrm>
            <a:off x="6011333" y="6697133"/>
            <a:ext cx="846667" cy="5185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24821" t="20905" r="56367" b="60471"/>
          <a:stretch>
            <a:fillRect/>
          </a:stretch>
        </p:blipFill>
        <p:spPr>
          <a:xfrm>
            <a:off x="0" y="7407571"/>
            <a:ext cx="846667" cy="523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rcRect l="24821" r="56367" b="80788"/>
          <a:stretch>
            <a:fillRect/>
          </a:stretch>
        </p:blipFill>
        <p:spPr>
          <a:xfrm>
            <a:off x="6011333" y="7790803"/>
            <a:ext cx="846667" cy="5403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1333" y="372533"/>
            <a:ext cx="5029200" cy="107721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Memorandum For:  Colonel Johnson</a:t>
            </a:r>
          </a:p>
          <a:p>
            <a:r>
              <a:rPr lang="en-US" dirty="0" smtClean="0"/>
              <a:t>				 </a:t>
            </a:r>
            <a:r>
              <a:rPr lang="en-US" smtClean="0"/>
              <a:t>Master Sergeant Ross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From: Cadet (Rank &amp; Name) ___________________</a:t>
            </a:r>
            <a:endParaRPr lang="en-US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2675" y="0"/>
            <a:ext cx="8953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676385" y="0"/>
            <a:ext cx="3558749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Grade:  9</a:t>
            </a:r>
            <a:r>
              <a:rPr lang="en-US" baseline="30000" dirty="0" smtClean="0"/>
              <a:t>th</a:t>
            </a:r>
            <a:r>
              <a:rPr lang="en-US" dirty="0" smtClean="0"/>
              <a:t> / 10</a:t>
            </a:r>
            <a:r>
              <a:rPr lang="en-US" baseline="30000" dirty="0" smtClean="0"/>
              <a:t>th</a:t>
            </a:r>
            <a:r>
              <a:rPr lang="en-US" dirty="0" smtClean="0"/>
              <a:t> / 11</a:t>
            </a:r>
            <a:r>
              <a:rPr lang="en-US" baseline="30000" dirty="0" smtClean="0"/>
              <a:t>th</a:t>
            </a:r>
            <a:r>
              <a:rPr lang="en-US" dirty="0" smtClean="0"/>
              <a:t> / 12</a:t>
            </a:r>
            <a:r>
              <a:rPr lang="en-US" baseline="30000" dirty="0" smtClean="0"/>
              <a:t>th</a:t>
            </a:r>
            <a:r>
              <a:rPr lang="en-US" dirty="0" smtClean="0"/>
              <a:t> (Circle)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54203" y="1507067"/>
            <a:ext cx="3506326" cy="2462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Date of Cadet Agreement:  _________________(DD/MM/YEAR)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1761069" y="2506135"/>
            <a:ext cx="3380140" cy="646331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Name of Course: _____________</a:t>
            </a:r>
          </a:p>
          <a:p>
            <a:r>
              <a:rPr lang="en-US" dirty="0" smtClean="0"/>
              <a:t>Name of Teacher: ____________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28701" y="3230041"/>
            <a:ext cx="4718050" cy="13234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Academic performance in all classes is key for promotion in JROTC is academic performance.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A passing grade or better in all classes (as noted in </a:t>
            </a:r>
            <a:r>
              <a:rPr lang="en-US" sz="1000" dirty="0" err="1" smtClean="0">
                <a:latin typeface="Arial Bold"/>
                <a:cs typeface="Arial Bold"/>
              </a:rPr>
              <a:t>PowerTeacher</a:t>
            </a:r>
            <a:r>
              <a:rPr lang="en-US" sz="1000" dirty="0" smtClean="0">
                <a:latin typeface="Arial Bold"/>
                <a:cs typeface="Arial Bold"/>
              </a:rPr>
              <a:t> or a note from the teacher) is required at time of promotion.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The most important element of our daily JROTC Study Hall opportunity is for Cadets to fully leverage available respective academic departmental tutoring. 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Below is my plan to raise my grade to an acceptable level.</a:t>
            </a:r>
            <a:endParaRPr lang="en-US" sz="1000" dirty="0">
              <a:latin typeface="Arial Bold"/>
              <a:cs typeface="Arial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8701" y="4553480"/>
            <a:ext cx="4718050" cy="301621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Is tutoring available to me from the teacher or respective department?                        Yes / No (circle one</a:t>
            </a:r>
            <a:r>
              <a:rPr lang="en-US" sz="1000" dirty="0" smtClean="0">
                <a:latin typeface="Arial Bold"/>
                <a:cs typeface="Arial Bold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If tutoring is available, what days of the week and times of the day is tutoring available? </a:t>
            </a:r>
            <a:r>
              <a:rPr lang="en-US" sz="1000" dirty="0" smtClean="0">
                <a:latin typeface="Arial Bold"/>
                <a:cs typeface="Arial Bold"/>
              </a:rPr>
              <a:t>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If tutoring is available, I will / will not (circle one) participate.  If so, when and where? ______________________________________________  If not, why not</a:t>
            </a:r>
            <a:r>
              <a:rPr lang="en-US" sz="1000" dirty="0" smtClean="0">
                <a:latin typeface="Arial Bold"/>
                <a:cs typeface="Arial Bold"/>
              </a:rPr>
              <a:t>?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Arial Bold"/>
                <a:cs typeface="Arial Bold"/>
              </a:rPr>
              <a:t>After discussing my current semester average with my teacher, my plan to raise my grade to at least a passing average as quickly as possible is:</a:t>
            </a:r>
          </a:p>
          <a:p>
            <a:endParaRPr lang="en-US" sz="1000" dirty="0" smtClean="0">
              <a:latin typeface="Arial Bold"/>
              <a:cs typeface="Arial Bold"/>
            </a:endParaRPr>
          </a:p>
          <a:p>
            <a:pPr marL="228600" indent="-228600"/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  <a:p>
            <a:pPr marL="228600" indent="-228600"/>
            <a:endParaRPr lang="en-US" sz="1000" dirty="0" smtClean="0">
              <a:latin typeface="Arial Bold"/>
              <a:cs typeface="Arial Bold"/>
            </a:endParaRP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latin typeface="Arial Bold"/>
              <a:cs typeface="Arial Bol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4400" y="2472268"/>
            <a:ext cx="4995333" cy="5858934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4466" y="7669508"/>
            <a:ext cx="4722285" cy="55399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Bold"/>
                <a:cs typeface="Arial Bold"/>
              </a:rPr>
              <a:t>Note to teachers from Colonel Johnson - - “I welcome any suggestions you have that I can implement which will help the performance of my Cadets in your class</a:t>
            </a:r>
            <a:endParaRPr lang="en-US" sz="1000" dirty="0">
              <a:latin typeface="Arial Bold"/>
              <a:cs typeface="Ari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240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MJohnson</dc:creator>
  <cp:lastModifiedBy>johnson, michael</cp:lastModifiedBy>
  <cp:revision>6</cp:revision>
  <cp:lastPrinted>2018-11-02T14:08:00Z</cp:lastPrinted>
  <dcterms:created xsi:type="dcterms:W3CDTF">2011-11-19T15:20:22Z</dcterms:created>
  <dcterms:modified xsi:type="dcterms:W3CDTF">2018-11-02T14:11:06Z</dcterms:modified>
</cp:coreProperties>
</file>